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88163" cy="100203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6B3E16E-C7BA-4D8B-AD79-1C4E3FFEB862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C6E5BF1-C0D4-477B-B91C-627FC9BDE0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052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E5BF1-C0D4-477B-B91C-627FC9BDE09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473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80A-B372-4082-AD83-1B121AFECC80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2FC4-A17F-4CAE-9101-7D5217ADE3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626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80A-B372-4082-AD83-1B121AFECC80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2FC4-A17F-4CAE-9101-7D5217ADE3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874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80A-B372-4082-AD83-1B121AFECC80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2FC4-A17F-4CAE-9101-7D5217ADE3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93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80A-B372-4082-AD83-1B121AFECC80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2FC4-A17F-4CAE-9101-7D5217ADE3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538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80A-B372-4082-AD83-1B121AFECC80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2FC4-A17F-4CAE-9101-7D5217ADE3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490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80A-B372-4082-AD83-1B121AFECC80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2FC4-A17F-4CAE-9101-7D5217ADE3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024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80A-B372-4082-AD83-1B121AFECC80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2FC4-A17F-4CAE-9101-7D5217ADE3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262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80A-B372-4082-AD83-1B121AFECC80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2FC4-A17F-4CAE-9101-7D5217ADE3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371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80A-B372-4082-AD83-1B121AFECC80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2FC4-A17F-4CAE-9101-7D5217ADE3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745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80A-B372-4082-AD83-1B121AFECC80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2FC4-A17F-4CAE-9101-7D5217ADE3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976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80A-B372-4082-AD83-1B121AFECC80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2FC4-A17F-4CAE-9101-7D5217ADE3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251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BD80A-B372-4082-AD83-1B121AFECC80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62FC4-A17F-4CAE-9101-7D5217ADE3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617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3792" y="116632"/>
            <a:ext cx="7772400" cy="1470025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latin typeface="The Great Escape" pitchFamily="2" charset="0"/>
              </a:rPr>
              <a:t>Unidad... </a:t>
            </a:r>
            <a:br>
              <a:rPr lang="es-CO" sz="2800" b="1" dirty="0" smtClean="0">
                <a:latin typeface="The Great Escape" pitchFamily="2" charset="0"/>
              </a:rPr>
            </a:br>
            <a:r>
              <a:rPr lang="es-CO" sz="2000" b="1" dirty="0" smtClean="0">
                <a:latin typeface="The Great Escape" pitchFamily="2" charset="0"/>
              </a:rPr>
              <a:t>Equilibrio entre lo Particular y lo Común.</a:t>
            </a:r>
            <a:br>
              <a:rPr lang="es-CO" sz="2000" b="1" dirty="0" smtClean="0">
                <a:latin typeface="The Great Escape" pitchFamily="2" charset="0"/>
              </a:rPr>
            </a:br>
            <a:endParaRPr lang="es-CO" sz="2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3648" y="1124744"/>
            <a:ext cx="6647447" cy="373918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57106" y="4887424"/>
            <a:ext cx="8140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Arial" pitchFamily="34" charset="0"/>
                <a:cs typeface="Arial" pitchFamily="34" charset="0"/>
              </a:rPr>
              <a:t>Cuando la humanidad y la sociedad apunten su accionar a unos mismos ideales y objetivos, se dará su máxima expresión</a:t>
            </a:r>
            <a:r>
              <a:rPr lang="es-CO" sz="1600" b="1" dirty="0">
                <a:latin typeface="Arial" pitchFamily="34" charset="0"/>
                <a:cs typeface="Arial" pitchFamily="34" charset="0"/>
              </a:rPr>
              <a:t>: UNIDAD, </a:t>
            </a:r>
            <a:r>
              <a:rPr lang="es-CO" sz="1600" dirty="0">
                <a:latin typeface="Arial" pitchFamily="34" charset="0"/>
                <a:cs typeface="Arial" pitchFamily="34" charset="0"/>
              </a:rPr>
              <a:t>porque  la unidad en sí, no tiene ningún valor, lo que tiene valor incalculable y desconocido por la humanidad, son sus frutos, los cuales se multiplican geométricamente; contrario a los frutos de la división, que multiplican el esfuerzo para no lograr el objetivo, desarrollando la civilización.</a:t>
            </a:r>
            <a:r>
              <a:rPr lang="es-CO" sz="1600" b="1" dirty="0">
                <a:latin typeface="Arial" pitchFamily="34" charset="0"/>
                <a:cs typeface="Arial" pitchFamily="34" charset="0"/>
              </a:rPr>
              <a:t> </a:t>
            </a:r>
            <a:endParaRPr lang="es-CO" sz="16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419" sz="1200" b="1" dirty="0" smtClean="0">
                <a:latin typeface="Arial" pitchFamily="34" charset="0"/>
                <a:cs typeface="Arial" pitchFamily="34" charset="0"/>
              </a:rPr>
              <a:t>HUMBERTO ROJAS RODRIGUEZ</a:t>
            </a:r>
            <a:endParaRPr lang="es-CO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419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www.luzalacrisisdelplaneta.org</a:t>
            </a:r>
          </a:p>
        </p:txBody>
      </p:sp>
    </p:spTree>
    <p:extLst>
      <p:ext uri="{BB962C8B-B14F-4D97-AF65-F5344CB8AC3E}">
        <p14:creationId xmlns:p14="http://schemas.microsoft.com/office/powerpoint/2010/main" val="29352602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85</Words>
  <Application>Microsoft Office PowerPoint</Application>
  <PresentationFormat>Presentación en pantalla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Unidad...  Equilibrio entre lo Particular y lo Común.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Unidad...  Equilibrio entre lo Particular y lo Común.</dc:title>
  <dc:creator>glori</dc:creator>
  <cp:lastModifiedBy>glori</cp:lastModifiedBy>
  <cp:revision>3</cp:revision>
  <cp:lastPrinted>2017-10-18T21:12:49Z</cp:lastPrinted>
  <dcterms:created xsi:type="dcterms:W3CDTF">2017-10-18T20:17:33Z</dcterms:created>
  <dcterms:modified xsi:type="dcterms:W3CDTF">2017-10-19T17:56:38Z</dcterms:modified>
</cp:coreProperties>
</file>