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89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745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493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066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14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539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163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110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11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994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59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47F7F-D795-4CF9-B6D8-2EB126B8637A}" type="datetimeFigureOut">
              <a:rPr lang="es-CO" smtClean="0"/>
              <a:t>3/08/2017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3A04-9BF2-4624-BBFB-A1D37A9F9F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893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uzalacrisisdelplaneta.org/tesis-de-la-obra.ph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923"/>
            <a:ext cx="7772400" cy="1470025"/>
          </a:xfrm>
        </p:spPr>
        <p:txBody>
          <a:bodyPr>
            <a:normAutofit/>
          </a:bodyPr>
          <a:lstStyle/>
          <a:p>
            <a:r>
              <a:rPr lang="es-CO" sz="24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dobe Gothic Std B" pitchFamily="34" charset="-128"/>
                <a:cs typeface="Arial" pitchFamily="34" charset="0"/>
              </a:rPr>
              <a:t>¿</a:t>
            </a:r>
            <a:r>
              <a:rPr lang="es-CO" sz="2400" b="1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dobe Gothic Std B" pitchFamily="34" charset="-128"/>
                <a:cs typeface="Arial" pitchFamily="34" charset="0"/>
              </a:rPr>
              <a:t>Existe  Opción </a:t>
            </a:r>
            <a:r>
              <a:rPr lang="es-CO" sz="24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dobe Gothic Std B" pitchFamily="34" charset="-128"/>
                <a:cs typeface="Arial" pitchFamily="34" charset="0"/>
              </a:rPr>
              <a:t>de </a:t>
            </a:r>
            <a:r>
              <a:rPr lang="es-CO" sz="2400" b="1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dobe Gothic Std B" pitchFamily="34" charset="-128"/>
                <a:cs typeface="Arial" pitchFamily="34" charset="0"/>
              </a:rPr>
              <a:t>Resolver </a:t>
            </a:r>
            <a:r>
              <a:rPr lang="es-CO" sz="24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dobe Gothic Std B" pitchFamily="34" charset="-128"/>
                <a:cs typeface="Arial" pitchFamily="34" charset="0"/>
              </a:rPr>
              <a:t>los </a:t>
            </a:r>
            <a:r>
              <a:rPr lang="es-CO" sz="2400" b="1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dobe Gothic Std B" pitchFamily="34" charset="-128"/>
                <a:cs typeface="Arial" pitchFamily="34" charset="0"/>
              </a:rPr>
              <a:t>Problemas</a:t>
            </a:r>
            <a:r>
              <a:rPr lang="es-CO" sz="24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dobe Gothic Std B" pitchFamily="34" charset="-128"/>
                <a:cs typeface="Arial" pitchFamily="34" charset="0"/>
              </a:rPr>
              <a:t>, por el </a:t>
            </a:r>
            <a:r>
              <a:rPr lang="es-CO" sz="2400" b="1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dobe Gothic Std B" pitchFamily="34" charset="-128"/>
                <a:cs typeface="Arial" pitchFamily="34" charset="0"/>
              </a:rPr>
              <a:t>Camino </a:t>
            </a:r>
            <a:r>
              <a:rPr lang="es-CO" sz="2400" b="1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dobe Gothic Std B" pitchFamily="34" charset="-128"/>
                <a:cs typeface="Arial" pitchFamily="34" charset="0"/>
              </a:rPr>
              <a:t>de la </a:t>
            </a:r>
            <a:r>
              <a:rPr lang="es-CO" sz="2400" b="1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dobe Gothic Std B" pitchFamily="34" charset="-128"/>
                <a:cs typeface="Arial" pitchFamily="34" charset="0"/>
              </a:rPr>
              <a:t>Paz ?... Si </a:t>
            </a:r>
            <a:endParaRPr lang="es-CO" sz="2400" b="1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ea typeface="Adobe Gothic Std B" pitchFamily="34" charset="-128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7097" y="4365104"/>
            <a:ext cx="8064896" cy="204063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CO" sz="5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Nuestro mundo está entrando en un túnel sin salida, de violencia y guerra generalizada de mil cabezas, y  la tendencia que cobra fuerza para resolver la problemática es la </a:t>
            </a:r>
            <a:r>
              <a:rPr lang="es-CO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guerra</a:t>
            </a:r>
            <a:r>
              <a:rPr lang="es-CO" sz="5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CO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Si </a:t>
            </a:r>
            <a:r>
              <a:rPr lang="es-CO" sz="5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problemática toma la opción de la guerra, el dolor será por más de 50 años y 10 veces el sufrido en las dos guerras mundiales. Por el sendero de guerra, para asumir la </a:t>
            </a:r>
            <a:r>
              <a:rPr lang="es-CO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problemática </a:t>
            </a:r>
            <a:r>
              <a:rPr lang="es-CO" sz="5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humana, hemos trasegado 12.000 años, sin que se hubiese dado cambio; sin que se hubiese dado una </a:t>
            </a:r>
            <a:r>
              <a:rPr lang="es-CO" sz="5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cultura  racional, común global humana</a:t>
            </a:r>
            <a:r>
              <a:rPr lang="es-CO" sz="5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CO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única </a:t>
            </a:r>
            <a:r>
              <a:rPr lang="es-CO" sz="5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gran puerta al futuro.</a:t>
            </a:r>
          </a:p>
          <a:p>
            <a:r>
              <a:rPr lang="es-CO" sz="8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Humberto  Rojas Rodríguez. Obra: Luz… A la Crisis del Planeta</a:t>
            </a:r>
          </a:p>
          <a:p>
            <a:r>
              <a:rPr lang="es-CO" sz="8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www.luzalacrisisdelplaneta.org/tesis-de-la-obra.php</a:t>
            </a:r>
            <a:endParaRPr lang="es-CO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O" sz="8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s-CO" sz="8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DescubrelaLUZ</a:t>
            </a:r>
            <a:endParaRPr lang="es-CO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O" sz="8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CO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37" y="1124744"/>
            <a:ext cx="7776863" cy="307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15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139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¿Existe  Opción de Resolver los Problemas, por el Camino de la Paz ?... 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  Opción de Resolver los Problemas, por el Camino de la Paz</dc:title>
  <dc:creator>glori</dc:creator>
  <cp:lastModifiedBy>glori</cp:lastModifiedBy>
  <cp:revision>6</cp:revision>
  <cp:lastPrinted>2017-07-26T23:01:09Z</cp:lastPrinted>
  <dcterms:created xsi:type="dcterms:W3CDTF">2017-07-26T17:25:45Z</dcterms:created>
  <dcterms:modified xsi:type="dcterms:W3CDTF">2017-08-03T19:55:22Z</dcterms:modified>
</cp:coreProperties>
</file>